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SET933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33.26375,-7.6068611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33.2640533,-7.5920529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