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SET945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SET945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33.0014169,-7.602778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32.996898,-7.611704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