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SET955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SET955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33.253762,-7.572235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33.265154,-7.583191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