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SITE005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SITE005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524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t>SITE005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Clermont-Ferrand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  <a:tr h="1524000">
                <a:tc>
                  <a:txBody>
                    <a:bodyPr/>
                    <a:lstStyle/>
                    <a:p>
                      <a:r>
                        <a:t>SITE005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Limoges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