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ouj887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ouj887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ouj887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34.66714078, -1.87560077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34.66530637, -1.89022996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