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Béni Mellal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Béni Mellal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163285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-6.34277780000000035, 32.34300000000000352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32.34690000, -6.34261000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-6.33868999999999971, 32.33870000000000289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32.34690000, -6.34261000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-6.34027799999999964, 32.33163900000000268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32.33523649, -6.35339367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-6.34783320000000018, 32.33461100000000243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32.33523649, -6.35339367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-6.3520310000000002, 32.33227800000000229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32.33523649, -6.35339367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-6.35435999999999979, 32.3282999999999987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32.33407876, -6.35881712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-6.36033299999999979, 32.32333299999999809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32.32780000, -6.37292000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-6.34777799999999992, 32.32654200000000344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32.33407876, -6.35881712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-6.37147799999999975, 32.32144999999999868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32.32780000, -6.37292000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-6.3384621000000001, 32.3246690000000001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32.33407876, -6.35881712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-6.35121000000000002, 32.33970000000000056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32.33640000, -6.35431000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-6.35285999999999973, 32.34140000000000015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32.33640000, -6.35431000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-6.36352799999999963, 32.33733300000000099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32.33381261, -6.36381169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-6.36692999999999998, 32.33840000000000003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32.33381261, -6.36381169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-6.36500000000000021, 32.34108330000000109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32.34380000, -6.35806000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-6.35571999999999981, 32.35020000000000095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-6.35980550000000022, 32.35141670000000147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-6.36191990000000018, 32.35580000000000211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-6.35775000000000023, 32.35794400000000337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-6.35197199999999995, 32.35802799999999735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-6.38178900000000038, 32.31563899999999734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32.32110000, -6.38259000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-6.4157219999999997, 32.30641700000000327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32.30266710, -6.41279694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-6.39205559999999995, 32.32858329999999825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32.33058060, -6.37632220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-6.40436099999999975, 32.30941700000000338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32.30838456, -6.40365472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-6.33719430000000017, 32.34327780000000274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32.34690000, -6.34261000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285">
                <a:tc>
                  <a:txBody>
                    <a:bodyPr/>
                    <a:lstStyle/>
                    <a:p>
                      <a:r>
                        <a:t>kbg571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-6.34955560000000041, 32.35080560000000105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32.34616700, -6.34947190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3305">
                <a:tc>
                  <a:txBody>
                    <a:bodyPr/>
                    <a:lstStyle/>
                    <a:p>
                      <a:r>
                        <a:t>KBG699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-6.36969399999999997, 32.34583299999999895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32.34207607, -6.36866034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