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KENITRA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KENITRA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8575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34.27583333, -6.61138889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34.24736600, -6.54666200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34.24930300, -6.55527600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34.26331500, -6.57105200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34.23427898, -6.61676285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34.23819807, -6.55612815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34.25101400, -6.55682100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34.23424651, -6.61654371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34.23614002, -6.57165421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34.25374700, -6.57989500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34.23109200, -6.53366300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34.27361100, -6.59147200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