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Laâyoune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Laâyoune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127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-13.18502800000000086, 27.13613900000000001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-13.1772519999999993, 27.12702499999999972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-13.17837160000000019, 27.12260789999999844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-13.16869439999999969, 27.10963890000000021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-13.1750279999999993, 27.13258300000000034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-13.15449549999999945, 27.12651879999999949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-13.1571599999999993, 27.1434899999999999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-13.17344399999999993, 27.13883300000000176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-13.16544440000000016, 27.13966669999999937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-13.18493899999999996, 27.14612909999999957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-13.20293670000000041, 27.15869269999999958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-13.20010779999999961, 27.16143449999999859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27.14227788, -13.20136240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27.14830560, -13.20555560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-13.20315599999999989, 27.15188450000000131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27.14815636, -13.19937032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27.13920547, -13.19974476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27.15791670, -13.21483330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