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ville: Lille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Lille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SITE001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DR_NORD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ST_A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