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ville: Mulhouse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Mulhouse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SITE003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DR_EST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Mulhouse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ST_C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