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Oujda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9144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34.65805114, -1.91775437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34.66443373, -1.93416533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34.67263035, -1.92034159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34.68397440, -1.95119263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34.69981300, -1.91929528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34.68569409, -1.87450153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34.67910675, -1.91019842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34.67997761, -1.93605298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34.67934164, -1.85442340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34.70128600, -1.89685300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34.67946486, -1.90871067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34.66989983, -1.93746149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34.71528646, -1.92119130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34.67236100, -1.90037200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34.66990853, -1.93747779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34.70898800, -1.89084100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34.67958908, -1.93198384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34.70382915, -1.91193930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34.68161867, -1.90645879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34.66404890, -1.90661842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34.70142202, -1.89124180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34.68857239, -1.94437974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34.65297279, -1.90512200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34.67379015, -1.88607476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34.67374494, -1.88598671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34.65708892, -1.90879270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34.65531455, -1.88785786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34.66525682, -1.89016524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34.65535595, -1.88788676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34.65590000, -1.87311000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34.66529801, -1.88996305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34.66800384, -1.92570236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34.65781872, -1.91638719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34.65628330, -1.90040954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34.68394934, -1.87923227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34.68207712, -1.88509118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34.69026900, -1.88059400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34.68756884, -1.88350357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34.68944676, -1.88578086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34.68910209, -1.90662185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