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Données pour ville: Rouen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Nombre d'enregistrements: 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Détails - Rouen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8288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2286000">
                <a:tc>
                  <a:txBody>
                    <a:bodyPr/>
                    <a:lstStyle/>
                    <a:p>
                      <a:r>
                        <a:t>code 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DR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ville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 FO</a:t>
                      </a:r>
                    </a:p>
                  </a:txBody>
                  <a:tcPr/>
                </a:tc>
              </a:tr>
              <a:tr h="2286000">
                <a:tc>
                  <a:txBody>
                    <a:bodyPr/>
                    <a:lstStyle/>
                    <a:p>
                      <a:r>
                        <a:t>SITE010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DR_NORD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Rouen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ST_A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