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792000" y="792000"/>
            <a:ext cx="7632000" cy="5328000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 b="1">
                <a:solidFill>
                  <a:srgbClr val="000000"/>
                </a:solidFill>
                <a:latin typeface="Arial Narrow"/>
              </a:defRPr>
            </a:pPr>
            <a:r>
              <a:t>Données pour DR IAM: OUJDA - AVANZIT (partiel)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  <a:latin typeface="Arial Narrow"/>
              </a:defRPr>
            </a:pPr>
            <a:r>
              <a:t>Lignes: 19 | ST FO: AVANZIT (partiel)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882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351997" cy="37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2000"/>
                <a:gridCol w="864000"/>
                <a:gridCol w="1116000"/>
                <a:gridCol w="1116000"/>
                <a:gridCol w="900000"/>
                <a:gridCol w="900000"/>
                <a:gridCol w="827999"/>
                <a:gridCol w="1007999"/>
                <a:gridCol w="1007999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IAM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Date TSS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- Y Arrivée ERPT</a:t>
                      </a:r>
                    </a:p>
                  </a:txBody>
                  <a:tcPr>
                    <a:solidFill>
                      <a:srgbClr val="FF6800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OUJ094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34.67710, -1.91230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34.67911, -1.91020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OUJ092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34.66327, -1.87361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34.66528, -1.89022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OUJ090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34.68964, -1.87368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34.68403, -1.87922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OUJ089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34.67949, -1.86985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34.68569, -1.87450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OUJ085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34.69990, -1.92312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34.69981, -1.91930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OUJ079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34.68092, -1.95323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34.68397, -1.95119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OUJ074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34.67460, -1.92501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34.67263, -1.92034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OUJ073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34.65679, -1.93399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34.66443, -1.93417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OUJ062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34.65838, -1.92147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34.65805, -1.91775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OUJ836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34.72004, -1.91149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34.71529, -1.92119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OUJ841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34.67427, -1.90709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34.67236, -1.90037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OUJ847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34.65302, -1.94749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34.66991, -1.93748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OUJ848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34.65599, -1.87290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34.66531, -1.89023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OUJ850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34.71281, -1.89529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34.70899, -1.89084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OUJ893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34.66209, -1.88823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34.66526, -1.89017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OUJ892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34.65856, -1.88513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34.65531, -1.88786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OUJ889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34.65981, -1.90707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34.65709, -1.90879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ouj887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34.66714, -1.87560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34.66531, -1.89023</a:t>
                      </a:r>
                    </a:p>
                  </a:txBody>
                  <a:tcPr>
                    <a:solidFill>
                      <a:srgbClr val="FFD4B9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OUJ886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34.66825, -1.88697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34.66531, -1.89023</a:t>
                      </a:r>
                    </a:p>
                  </a:txBody>
                  <a:tcPr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