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Agadir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16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-13.17344399999999993, 27.13883300000000176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-13.15449549999999945, 27.12651879999999949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-13.15327779999999969, 27.13163889999999867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-13.1750279999999993, 27.13258300000000034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-13.20315599999999989, 27.15188450000000131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27.14815636, -13.19937032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27.13920547, -13.19974476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-13.1772519999999993, 27.12702499999999972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-13.18643699999999974, 27.12888200000000083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27.14227788, -13.20136240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-13.18493899999999996, 27.14612909999999957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