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DR IAM: MARRAKECH - EM Telecom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19 | ST FO: EM Telecom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-9.25475100000000062, 32.26362509999999872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32.26271188, -9.25494616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-9.21174410000000066, 32.30852589999999935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32.30849300, -9.21414832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-9.22941220000000051, 32.27732749999999839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32.28168100, -9.22983500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-9.20339300000000016, 32.28797610000000162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32.28038609, -9.20930462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-9.26512899999999995, 32.33373100000000022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32.31611940, -9.24577780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-9.24705999999999939, 32.23329999999999984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32.23191887, -9.25300946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-9.23921190000000081, 32.26238299999999981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-9.24386890000000072, 32.25657110000000216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-9.2428758000000002, 32.24583789999999794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SAF048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-9.24083000000000077, 32.2284000000000006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32.23191887, -9.25300946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-9.24304309999999951, 32.26887690000000219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-9.2388451000000007, 32.26961599999999919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-9.23540389999999967, 32.26968600000000009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-9.23059600000000025, 32.26937699999999865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-9.24747980000000069, 32.26788890000000265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32.26817848, -9.24789217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-9.24848599999999976, 32.26135889999999762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-9.25315409999999972, 32.25242010000000192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-9.25528710000000032, 32.24639909999999787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-9.22689830000000022, 32.30729660000000081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32.30778900, -9.22802700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