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MARRAKECH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8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-9.23312499999999936, 32.3056199000000035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-9.2371061000000001, 32.3039289000000025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-9.23246890000000064, 32.32016339999999843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-9.23103290000000065, 32.3246569000000008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-9.25695110000000021, 32.32350579999999951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-9.25929670000000016, 32.32976839999999896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-9.25446299999999944, 32.25621100000000041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-9.22414999999999985, 32.31644709999999776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32.31672500, -9.22382700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