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DR IAM: OUJDA - AVANZIT (partiel)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19 | ST FO: AVANZIT (partiel)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3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OUJ094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34.67710000, -1.91230000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34.67910675, -1.91019842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OUJ092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34.66327116, -1.87361253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34.66528347, -1.89022104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OUJ090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34.68963788, -1.87368082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34.68402646, -1.87922062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OUJ089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34.67948832, -1.86984908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34.68569409, -1.87450153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OUJ085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34.69990000, -1.92312000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34.69981300, -1.91929528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OUJ079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34.68092183, -1.95322807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34.68397440, -1.95119263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OUJ074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34.67460000, -1.92501000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34.67263035, -1.92034159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OUJ073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34.65678600, -1.93398500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34.66443373, -1.93416533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OUJ062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34.65837716, -1.92147132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34.65805114, -1.91775437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OUJ836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34.72003785, -1.91149054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34.71528646, -1.92119130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OUJ841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34.67427088, -1.90709075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34.67236100, -1.90037200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OUJ847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34.65302490, -1.94748525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34.66990853, -1.93747779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OUJ848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34.65599355, -1.87290477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34.66530637, -1.89022996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OUJ850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34.71280532, -1.89528747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34.70898800, -1.89084100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OUJ893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34.66209238, -1.88822613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34.66525682, -1.89016524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OUJ892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34.65855800, -1.88513100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34.65531455, -1.88785786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OUJ889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34.65980636, -1.90707285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34.65708892, -1.90879270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ouj887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34.66714078, -1.87560077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34.66530637, -1.89022996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OUJ886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34.66825000, -1.88697200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34.66530637, -1.89022996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