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DR IAM: SETTAT - 3GCOM + EM Telecom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19 | ST FO: 3GCOM + EM Telecom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32.8725,-6.9314167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KBG665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32.8738611,-6.8965833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32.8693889,-6.9140833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32.86425,-6.905361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32.8814,-6.93436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32.882255,-6.931528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32.8829,-6.92019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32.8836542,-6.9257202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32.8929,-6.89345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32.8866691,-6.9009111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KBG526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32.8989,-6.87267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32.8866691,-6.9009111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32.88911,-6.889833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32.8866691,-6.9009111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32.8937,-6.90115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32.8900949,-6.9033892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32.8956362,-6.9407694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32.894883,-6.933556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KBG508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32.8967,-6.92816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32.8964170,-6.9313935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32.8750278,-6.9336666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-6.34777799999999992, 32.32654200000000344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32.33407876, -6.35881712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-6.37147799999999975, 32.32144999999999868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32.32780000, -6.37292000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-6.3384621000000001, 32.3246690000000001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32.33407876, -6.35881712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-6.35121000000000002, 32.33970000000000056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32.33640000, -6.35431000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-6.35285999999999973, 32.34140000000000015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32.33640000, -6.35431000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-6.36352799999999963, 32.33733300000000099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32.33381261, -6.36381169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