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JAD309 -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33.2404,-8.46714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33.243738,-8.469963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