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692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556,-8.49307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352,-8.49350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