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code site: KBG101 - EM Telecom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1 | ST FO: EM Telecom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KBG101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Béni Mellal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-6.35435999999999979, 32.3282999999999987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32.33407876, -6.35881712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