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KBG102 -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-6.33868999999999971, 32.33870000000000289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