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KBG106 -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-6.35285999999999973, 32.34140000000000015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