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KBG107 - EM Telecom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EM Telecom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KBG107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EM Telecom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Béni Mellal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-6.35571999999999981, 32.35020000000000095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32.34527433, -6.35411350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