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81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,-6.920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42,-6.925720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