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KBG183 - 3GCOM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3GCOM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KBG183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32.8814,-6.93436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32.882255,-6.931528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