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KBG510 - 3GCOM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32.8956362,-6.9407694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32.894883,-6.933556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