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KBG515 -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KBG515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-6.36500000000000021, 32.34108330000000109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32.34380000, -6.35806000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