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KBG532 - 3GCOM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KBG532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32.8684139,-6.9008472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