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KBG565 - 3GCOM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KBG565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32.8960278,-6.9198056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32.892160,-6.919326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