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KBG672 -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KBG672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-6.38178900000000038, 32.31563899999999734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32.32110000, -6.38259000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