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KBG673 -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-6.37147799999999975, 32.32144999999999868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