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KBG693 -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-6.4157219999999997, 32.30641700000000327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32.30266710, -6.41279694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