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KBG695 - 3GCOM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32.86425,-6.905361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