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KBG700 -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-6.35980550000000022, 32.35141670000000147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