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KBG707 -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-6.36352799999999963, 32.33733300000000099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32.33381261, -6.36381169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