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723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197199999999995, 32.358027999999997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