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KEN1049 -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34.26189000, -6.57102000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34.26331500, -6.57105200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