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KEN1058 -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KEN1058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34.21948965, -6.61459172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34.23427898, -6.61676285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