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KEN1075 -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34.22774847, -6.54663547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34.23819807, -6.55612815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