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>
                <a:latin typeface="Arial Narrow"/>
              </a:defRPr>
            </a:pPr>
            <a:r>
              <a:t>Données pour code site: KEN1080 -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936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KEN1080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34.25117351, -6.55618354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34.25101400, -6.55682100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