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KEN1092 -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34.22956650, -6.53120207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34.23914016, -6.54668213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