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KEN976 -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34.22881593, -6.53457249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34.23109200, -6.53366300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