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KEN988 -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KEN988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34.26884038, -6.59386139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34.27361100, -6.59147200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