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LAA007 -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-13.16569999999999929, 27.12959999999999994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