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LAA030 -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-13.18502800000000086, 27.13613900000000001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