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LAA031 -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-13.17236100000000043, 27.12766699999999886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