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LAA033 -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-13.16355599999999981, 27.11272200000000154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