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LAA054 -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-13.20307799999999965, 27.1434570000000015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27.14227788, -13.20136240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