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LAA056 -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-13.19438899999999926, 27.13275000000000148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